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257" r:id="rId4"/>
    <p:sldId id="716" r:id="rId5"/>
    <p:sldId id="715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718" r:id="rId87"/>
    <p:sldId id="344" r:id="rId88"/>
    <p:sldId id="345" r:id="rId89"/>
    <p:sldId id="346" r:id="rId90"/>
    <p:sldId id="347" r:id="rId91"/>
    <p:sldId id="348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  <p:sldId id="432" r:id="rId163"/>
    <p:sldId id="434" r:id="rId164"/>
    <p:sldId id="433" r:id="rId165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04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1.png"/><Relationship Id="rId1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8.png"/><Relationship Id="rId11" Type="http://schemas.openxmlformats.org/officeDocument/2006/relationships/image" Target="../media/image447.png"/><Relationship Id="rId10" Type="http://schemas.openxmlformats.org/officeDocument/2006/relationships/image" Target="../media/image446.png"/><Relationship Id="rId1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9.png"/><Relationship Id="rId8" Type="http://schemas.openxmlformats.org/officeDocument/2006/relationships/image" Target="../media/image446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52.png"/><Relationship Id="rId11" Type="http://schemas.openxmlformats.org/officeDocument/2006/relationships/image" Target="../media/image451.png"/><Relationship Id="rId10" Type="http://schemas.openxmlformats.org/officeDocument/2006/relationships/image" Target="../media/image450.png"/><Relationship Id="rId1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6.png"/><Relationship Id="rId8" Type="http://schemas.openxmlformats.org/officeDocument/2006/relationships/image" Target="../media/image455.png"/><Relationship Id="rId7" Type="http://schemas.openxmlformats.org/officeDocument/2006/relationships/image" Target="../media/image45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7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8.png"/><Relationship Id="rId1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0.png"/><Relationship Id="rId8" Type="http://schemas.openxmlformats.org/officeDocument/2006/relationships/image" Target="../media/image45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492.png"/><Relationship Id="rId37" Type="http://schemas.openxmlformats.org/officeDocument/2006/relationships/image" Target="../media/image491.png"/><Relationship Id="rId36" Type="http://schemas.openxmlformats.org/officeDocument/2006/relationships/image" Target="../media/image490.png"/><Relationship Id="rId35" Type="http://schemas.openxmlformats.org/officeDocument/2006/relationships/image" Target="../media/image489.png"/><Relationship Id="rId34" Type="http://schemas.openxmlformats.org/officeDocument/2006/relationships/image" Target="../media/image488.png"/><Relationship Id="rId33" Type="http://schemas.openxmlformats.org/officeDocument/2006/relationships/image" Target="../media/image487.png"/><Relationship Id="rId32" Type="http://schemas.openxmlformats.org/officeDocument/2006/relationships/image" Target="../media/image486.png"/><Relationship Id="rId31" Type="http://schemas.openxmlformats.org/officeDocument/2006/relationships/image" Target="../media/image485.png"/><Relationship Id="rId30" Type="http://schemas.openxmlformats.org/officeDocument/2006/relationships/image" Target="../media/image484.png"/><Relationship Id="rId3" Type="http://schemas.openxmlformats.org/officeDocument/2006/relationships/image" Target="../media/image241.png"/><Relationship Id="rId29" Type="http://schemas.openxmlformats.org/officeDocument/2006/relationships/image" Target="../media/image483.png"/><Relationship Id="rId28" Type="http://schemas.openxmlformats.org/officeDocument/2006/relationships/image" Target="../media/image482.png"/><Relationship Id="rId27" Type="http://schemas.openxmlformats.org/officeDocument/2006/relationships/image" Target="../media/image481.png"/><Relationship Id="rId26" Type="http://schemas.openxmlformats.org/officeDocument/2006/relationships/image" Target="../media/image480.png"/><Relationship Id="rId25" Type="http://schemas.openxmlformats.org/officeDocument/2006/relationships/image" Target="../media/image479.png"/><Relationship Id="rId24" Type="http://schemas.openxmlformats.org/officeDocument/2006/relationships/image" Target="../media/image478.png"/><Relationship Id="rId23" Type="http://schemas.openxmlformats.org/officeDocument/2006/relationships/image" Target="../media/image477.png"/><Relationship Id="rId22" Type="http://schemas.openxmlformats.org/officeDocument/2006/relationships/image" Target="../media/image476.png"/><Relationship Id="rId21" Type="http://schemas.openxmlformats.org/officeDocument/2006/relationships/image" Target="../media/image475.png"/><Relationship Id="rId20" Type="http://schemas.openxmlformats.org/officeDocument/2006/relationships/image" Target="../media/image474.png"/><Relationship Id="rId2" Type="http://schemas.openxmlformats.org/officeDocument/2006/relationships/image" Target="../media/image240.png"/><Relationship Id="rId19" Type="http://schemas.openxmlformats.org/officeDocument/2006/relationships/image" Target="../media/image473.png"/><Relationship Id="rId18" Type="http://schemas.openxmlformats.org/officeDocument/2006/relationships/image" Target="../media/image472.png"/><Relationship Id="rId17" Type="http://schemas.openxmlformats.org/officeDocument/2006/relationships/image" Target="../media/image471.png"/><Relationship Id="rId16" Type="http://schemas.openxmlformats.org/officeDocument/2006/relationships/image" Target="../media/image470.png"/><Relationship Id="rId15" Type="http://schemas.openxmlformats.org/officeDocument/2006/relationships/image" Target="../media/image469.png"/><Relationship Id="rId14" Type="http://schemas.openxmlformats.org/officeDocument/2006/relationships/image" Target="../media/image468.png"/><Relationship Id="rId13" Type="http://schemas.openxmlformats.org/officeDocument/2006/relationships/image" Target="../media/image467.png"/><Relationship Id="rId12" Type="http://schemas.openxmlformats.org/officeDocument/2006/relationships/image" Target="../media/image466.png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png"/><Relationship Id="rId8" Type="http://schemas.openxmlformats.org/officeDocument/2006/relationships/image" Target="../media/image494.png"/><Relationship Id="rId7" Type="http://schemas.openxmlformats.org/officeDocument/2006/relationships/image" Target="../media/image49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97.png"/><Relationship Id="rId11" Type="http://schemas.openxmlformats.org/officeDocument/2006/relationships/image" Target="../media/image496.png"/><Relationship Id="rId10" Type="http://schemas.openxmlformats.org/officeDocument/2006/relationships/image" Target="../media/image269.png"/><Relationship Id="rId1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00.png"/><Relationship Id="rId7" Type="http://schemas.openxmlformats.org/officeDocument/2006/relationships/image" Target="../media/image49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2.png"/><Relationship Id="rId8" Type="http://schemas.openxmlformats.org/officeDocument/2006/relationships/image" Target="../media/image501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png"/><Relationship Id="rId8" Type="http://schemas.openxmlformats.org/officeDocument/2006/relationships/image" Target="../media/image50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8.png"/><Relationship Id="rId8" Type="http://schemas.openxmlformats.org/officeDocument/2006/relationships/image" Target="../media/image50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1.png"/><Relationship Id="rId8" Type="http://schemas.openxmlformats.org/officeDocument/2006/relationships/image" Target="../media/image510.png"/><Relationship Id="rId7" Type="http://schemas.openxmlformats.org/officeDocument/2006/relationships/image" Target="../media/image509.png"/><Relationship Id="rId6" Type="http://schemas.openxmlformats.org/officeDocument/2006/relationships/image" Target="../media/image244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556.png"/><Relationship Id="rId53" Type="http://schemas.openxmlformats.org/officeDocument/2006/relationships/image" Target="../media/image555.png"/><Relationship Id="rId52" Type="http://schemas.openxmlformats.org/officeDocument/2006/relationships/image" Target="../media/image554.png"/><Relationship Id="rId51" Type="http://schemas.openxmlformats.org/officeDocument/2006/relationships/image" Target="../media/image553.png"/><Relationship Id="rId50" Type="http://schemas.openxmlformats.org/officeDocument/2006/relationships/image" Target="../media/image552.png"/><Relationship Id="rId5" Type="http://schemas.openxmlformats.org/officeDocument/2006/relationships/image" Target="../media/image243.png"/><Relationship Id="rId49" Type="http://schemas.openxmlformats.org/officeDocument/2006/relationships/image" Target="../media/image551.png"/><Relationship Id="rId48" Type="http://schemas.openxmlformats.org/officeDocument/2006/relationships/image" Target="../media/image550.png"/><Relationship Id="rId47" Type="http://schemas.openxmlformats.org/officeDocument/2006/relationships/image" Target="../media/image549.png"/><Relationship Id="rId46" Type="http://schemas.openxmlformats.org/officeDocument/2006/relationships/image" Target="../media/image548.png"/><Relationship Id="rId45" Type="http://schemas.openxmlformats.org/officeDocument/2006/relationships/image" Target="../media/image547.png"/><Relationship Id="rId44" Type="http://schemas.openxmlformats.org/officeDocument/2006/relationships/image" Target="../media/image546.png"/><Relationship Id="rId43" Type="http://schemas.openxmlformats.org/officeDocument/2006/relationships/image" Target="../media/image545.png"/><Relationship Id="rId42" Type="http://schemas.openxmlformats.org/officeDocument/2006/relationships/image" Target="../media/image544.png"/><Relationship Id="rId41" Type="http://schemas.openxmlformats.org/officeDocument/2006/relationships/image" Target="../media/image543.png"/><Relationship Id="rId40" Type="http://schemas.openxmlformats.org/officeDocument/2006/relationships/image" Target="../media/image542.png"/><Relationship Id="rId4" Type="http://schemas.openxmlformats.org/officeDocument/2006/relationships/image" Target="../media/image242.png"/><Relationship Id="rId39" Type="http://schemas.openxmlformats.org/officeDocument/2006/relationships/image" Target="../media/image541.png"/><Relationship Id="rId38" Type="http://schemas.openxmlformats.org/officeDocument/2006/relationships/image" Target="../media/image540.png"/><Relationship Id="rId37" Type="http://schemas.openxmlformats.org/officeDocument/2006/relationships/image" Target="../media/image539.png"/><Relationship Id="rId36" Type="http://schemas.openxmlformats.org/officeDocument/2006/relationships/image" Target="../media/image538.png"/><Relationship Id="rId35" Type="http://schemas.openxmlformats.org/officeDocument/2006/relationships/image" Target="../media/image537.png"/><Relationship Id="rId34" Type="http://schemas.openxmlformats.org/officeDocument/2006/relationships/image" Target="../media/image536.png"/><Relationship Id="rId33" Type="http://schemas.openxmlformats.org/officeDocument/2006/relationships/image" Target="../media/image535.png"/><Relationship Id="rId32" Type="http://schemas.openxmlformats.org/officeDocument/2006/relationships/image" Target="../media/image534.png"/><Relationship Id="rId31" Type="http://schemas.openxmlformats.org/officeDocument/2006/relationships/image" Target="../media/image533.png"/><Relationship Id="rId30" Type="http://schemas.openxmlformats.org/officeDocument/2006/relationships/image" Target="../media/image532.png"/><Relationship Id="rId3" Type="http://schemas.openxmlformats.org/officeDocument/2006/relationships/image" Target="../media/image241.png"/><Relationship Id="rId29" Type="http://schemas.openxmlformats.org/officeDocument/2006/relationships/image" Target="../media/image531.png"/><Relationship Id="rId28" Type="http://schemas.openxmlformats.org/officeDocument/2006/relationships/image" Target="../media/image530.png"/><Relationship Id="rId27" Type="http://schemas.openxmlformats.org/officeDocument/2006/relationships/image" Target="../media/image529.png"/><Relationship Id="rId26" Type="http://schemas.openxmlformats.org/officeDocument/2006/relationships/image" Target="../media/image528.png"/><Relationship Id="rId25" Type="http://schemas.openxmlformats.org/officeDocument/2006/relationships/image" Target="../media/image527.png"/><Relationship Id="rId24" Type="http://schemas.openxmlformats.org/officeDocument/2006/relationships/image" Target="../media/image526.png"/><Relationship Id="rId23" Type="http://schemas.openxmlformats.org/officeDocument/2006/relationships/image" Target="../media/image525.png"/><Relationship Id="rId22" Type="http://schemas.openxmlformats.org/officeDocument/2006/relationships/image" Target="../media/image524.png"/><Relationship Id="rId21" Type="http://schemas.openxmlformats.org/officeDocument/2006/relationships/image" Target="../media/image523.png"/><Relationship Id="rId20" Type="http://schemas.openxmlformats.org/officeDocument/2006/relationships/image" Target="../media/image522.png"/><Relationship Id="rId2" Type="http://schemas.openxmlformats.org/officeDocument/2006/relationships/image" Target="../media/image240.png"/><Relationship Id="rId19" Type="http://schemas.openxmlformats.org/officeDocument/2006/relationships/image" Target="../media/image521.png"/><Relationship Id="rId18" Type="http://schemas.openxmlformats.org/officeDocument/2006/relationships/image" Target="../media/image520.png"/><Relationship Id="rId17" Type="http://schemas.openxmlformats.org/officeDocument/2006/relationships/image" Target="../media/image519.png"/><Relationship Id="rId16" Type="http://schemas.openxmlformats.org/officeDocument/2006/relationships/image" Target="../media/image518.png"/><Relationship Id="rId15" Type="http://schemas.openxmlformats.org/officeDocument/2006/relationships/image" Target="../media/image517.png"/><Relationship Id="rId14" Type="http://schemas.openxmlformats.org/officeDocument/2006/relationships/image" Target="../media/image516.png"/><Relationship Id="rId13" Type="http://schemas.openxmlformats.org/officeDocument/2006/relationships/image" Target="../media/image515.png"/><Relationship Id="rId12" Type="http://schemas.openxmlformats.org/officeDocument/2006/relationships/image" Target="../media/image514.png"/><Relationship Id="rId11" Type="http://schemas.openxmlformats.org/officeDocument/2006/relationships/image" Target="../media/image513.png"/><Relationship Id="rId10" Type="http://schemas.openxmlformats.org/officeDocument/2006/relationships/image" Target="../media/image512.png"/><Relationship Id="rId1" Type="http://schemas.openxmlformats.org/officeDocument/2006/relationships/image" Target="../media/image23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8" Type="http://schemas.openxmlformats.org/officeDocument/2006/relationships/image" Target="../media/image55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62.png"/><Relationship Id="rId12" Type="http://schemas.openxmlformats.org/officeDocument/2006/relationships/image" Target="../media/image561.png"/><Relationship Id="rId11" Type="http://schemas.openxmlformats.org/officeDocument/2006/relationships/image" Target="../media/image560.png"/><Relationship Id="rId10" Type="http://schemas.openxmlformats.org/officeDocument/2006/relationships/image" Target="../media/image559.png"/><Relationship Id="rId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5.png"/><Relationship Id="rId8" Type="http://schemas.openxmlformats.org/officeDocument/2006/relationships/image" Target="../media/image244.png"/><Relationship Id="rId7" Type="http://schemas.openxmlformats.org/officeDocument/2006/relationships/image" Target="../media/image564.png"/><Relationship Id="rId6" Type="http://schemas.openxmlformats.org/officeDocument/2006/relationships/image" Target="../media/image563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6.png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8.png"/><Relationship Id="rId1" Type="http://schemas.openxmlformats.org/officeDocument/2006/relationships/image" Target="../media/image2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8" Type="http://schemas.openxmlformats.org/officeDocument/2006/relationships/image" Target="../media/image464.png"/><Relationship Id="rId7" Type="http://schemas.openxmlformats.org/officeDocument/2006/relationships/image" Target="../media/image56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597.png"/><Relationship Id="rId35" Type="http://schemas.openxmlformats.org/officeDocument/2006/relationships/image" Target="../media/image596.png"/><Relationship Id="rId34" Type="http://schemas.openxmlformats.org/officeDocument/2006/relationships/image" Target="../media/image595.png"/><Relationship Id="rId33" Type="http://schemas.openxmlformats.org/officeDocument/2006/relationships/image" Target="../media/image594.png"/><Relationship Id="rId32" Type="http://schemas.openxmlformats.org/officeDocument/2006/relationships/image" Target="../media/image593.png"/><Relationship Id="rId31" Type="http://schemas.openxmlformats.org/officeDocument/2006/relationships/image" Target="../media/image592.png"/><Relationship Id="rId30" Type="http://schemas.openxmlformats.org/officeDocument/2006/relationships/image" Target="../media/image591.png"/><Relationship Id="rId3" Type="http://schemas.openxmlformats.org/officeDocument/2006/relationships/image" Target="../media/image241.png"/><Relationship Id="rId29" Type="http://schemas.openxmlformats.org/officeDocument/2006/relationships/image" Target="../media/image590.png"/><Relationship Id="rId28" Type="http://schemas.openxmlformats.org/officeDocument/2006/relationships/image" Target="../media/image589.png"/><Relationship Id="rId27" Type="http://schemas.openxmlformats.org/officeDocument/2006/relationships/image" Target="../media/image588.png"/><Relationship Id="rId26" Type="http://schemas.openxmlformats.org/officeDocument/2006/relationships/image" Target="../media/image587.png"/><Relationship Id="rId25" Type="http://schemas.openxmlformats.org/officeDocument/2006/relationships/image" Target="../media/image586.png"/><Relationship Id="rId24" Type="http://schemas.openxmlformats.org/officeDocument/2006/relationships/image" Target="../media/image585.png"/><Relationship Id="rId23" Type="http://schemas.openxmlformats.org/officeDocument/2006/relationships/image" Target="../media/image584.png"/><Relationship Id="rId22" Type="http://schemas.openxmlformats.org/officeDocument/2006/relationships/image" Target="../media/image583.png"/><Relationship Id="rId21" Type="http://schemas.openxmlformats.org/officeDocument/2006/relationships/image" Target="../media/image582.png"/><Relationship Id="rId20" Type="http://schemas.openxmlformats.org/officeDocument/2006/relationships/image" Target="../media/image581.png"/><Relationship Id="rId2" Type="http://schemas.openxmlformats.org/officeDocument/2006/relationships/image" Target="../media/image240.png"/><Relationship Id="rId19" Type="http://schemas.openxmlformats.org/officeDocument/2006/relationships/image" Target="../media/image580.png"/><Relationship Id="rId18" Type="http://schemas.openxmlformats.org/officeDocument/2006/relationships/image" Target="../media/image579.png"/><Relationship Id="rId17" Type="http://schemas.openxmlformats.org/officeDocument/2006/relationships/image" Target="../media/image578.png"/><Relationship Id="rId16" Type="http://schemas.openxmlformats.org/officeDocument/2006/relationships/image" Target="../media/image577.png"/><Relationship Id="rId15" Type="http://schemas.openxmlformats.org/officeDocument/2006/relationships/image" Target="../media/image576.png"/><Relationship Id="rId14" Type="http://schemas.openxmlformats.org/officeDocument/2006/relationships/image" Target="../media/image575.png"/><Relationship Id="rId13" Type="http://schemas.openxmlformats.org/officeDocument/2006/relationships/image" Target="../media/image574.png"/><Relationship Id="rId12" Type="http://schemas.openxmlformats.org/officeDocument/2006/relationships/image" Target="../media/image573.png"/><Relationship Id="rId11" Type="http://schemas.openxmlformats.org/officeDocument/2006/relationships/image" Target="../media/image572.png"/><Relationship Id="rId10" Type="http://schemas.openxmlformats.org/officeDocument/2006/relationships/image" Target="../media/image571.png"/><Relationship Id="rId1" Type="http://schemas.openxmlformats.org/officeDocument/2006/relationships/image" Target="../media/image230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8" Type="http://schemas.openxmlformats.org/officeDocument/2006/relationships/image" Target="../media/image464.png"/><Relationship Id="rId7" Type="http://schemas.openxmlformats.org/officeDocument/2006/relationships/image" Target="../media/image5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14.png"/><Relationship Id="rId28" Type="http://schemas.openxmlformats.org/officeDocument/2006/relationships/image" Target="../media/image613.png"/><Relationship Id="rId27" Type="http://schemas.openxmlformats.org/officeDocument/2006/relationships/image" Target="../media/image612.png"/><Relationship Id="rId26" Type="http://schemas.openxmlformats.org/officeDocument/2006/relationships/image" Target="../media/image611.png"/><Relationship Id="rId25" Type="http://schemas.openxmlformats.org/officeDocument/2006/relationships/image" Target="../media/image610.png"/><Relationship Id="rId24" Type="http://schemas.openxmlformats.org/officeDocument/2006/relationships/image" Target="../media/image581.png"/><Relationship Id="rId23" Type="http://schemas.openxmlformats.org/officeDocument/2006/relationships/image" Target="../media/image609.png"/><Relationship Id="rId22" Type="http://schemas.openxmlformats.org/officeDocument/2006/relationships/image" Target="../media/image608.png"/><Relationship Id="rId21" Type="http://schemas.openxmlformats.org/officeDocument/2006/relationships/image" Target="../media/image607.png"/><Relationship Id="rId20" Type="http://schemas.openxmlformats.org/officeDocument/2006/relationships/image" Target="../media/image585.png"/><Relationship Id="rId2" Type="http://schemas.openxmlformats.org/officeDocument/2006/relationships/image" Target="../media/image240.png"/><Relationship Id="rId19" Type="http://schemas.openxmlformats.org/officeDocument/2006/relationships/image" Target="../media/image606.png"/><Relationship Id="rId18" Type="http://schemas.openxmlformats.org/officeDocument/2006/relationships/image" Target="../media/image579.png"/><Relationship Id="rId17" Type="http://schemas.openxmlformats.org/officeDocument/2006/relationships/image" Target="../media/image605.png"/><Relationship Id="rId16" Type="http://schemas.openxmlformats.org/officeDocument/2006/relationships/image" Target="../media/image604.png"/><Relationship Id="rId15" Type="http://schemas.openxmlformats.org/officeDocument/2006/relationships/image" Target="../media/image603.png"/><Relationship Id="rId14" Type="http://schemas.openxmlformats.org/officeDocument/2006/relationships/image" Target="../media/image571.png"/><Relationship Id="rId13" Type="http://schemas.openxmlformats.org/officeDocument/2006/relationships/image" Target="../media/image602.png"/><Relationship Id="rId12" Type="http://schemas.openxmlformats.org/officeDocument/2006/relationships/image" Target="../media/image601.png"/><Relationship Id="rId11" Type="http://schemas.openxmlformats.org/officeDocument/2006/relationships/image" Target="../media/image600.png"/><Relationship Id="rId10" Type="http://schemas.openxmlformats.org/officeDocument/2006/relationships/image" Target="../media/image575.png"/><Relationship Id="rId1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8" Type="http://schemas.openxmlformats.org/officeDocument/2006/relationships/image" Target="../media/image616.png"/><Relationship Id="rId7" Type="http://schemas.openxmlformats.org/officeDocument/2006/relationships/image" Target="../media/image61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649.png"/><Relationship Id="rId40" Type="http://schemas.openxmlformats.org/officeDocument/2006/relationships/image" Target="../media/image648.png"/><Relationship Id="rId4" Type="http://schemas.openxmlformats.org/officeDocument/2006/relationships/image" Target="../media/image242.png"/><Relationship Id="rId39" Type="http://schemas.openxmlformats.org/officeDocument/2006/relationships/image" Target="../media/image647.png"/><Relationship Id="rId38" Type="http://schemas.openxmlformats.org/officeDocument/2006/relationships/image" Target="../media/image646.png"/><Relationship Id="rId37" Type="http://schemas.openxmlformats.org/officeDocument/2006/relationships/image" Target="../media/image645.png"/><Relationship Id="rId36" Type="http://schemas.openxmlformats.org/officeDocument/2006/relationships/image" Target="../media/image644.png"/><Relationship Id="rId35" Type="http://schemas.openxmlformats.org/officeDocument/2006/relationships/image" Target="../media/image643.png"/><Relationship Id="rId34" Type="http://schemas.openxmlformats.org/officeDocument/2006/relationships/image" Target="../media/image642.png"/><Relationship Id="rId33" Type="http://schemas.openxmlformats.org/officeDocument/2006/relationships/image" Target="../media/image641.png"/><Relationship Id="rId32" Type="http://schemas.openxmlformats.org/officeDocument/2006/relationships/image" Target="../media/image640.png"/><Relationship Id="rId31" Type="http://schemas.openxmlformats.org/officeDocument/2006/relationships/image" Target="../media/image639.png"/><Relationship Id="rId30" Type="http://schemas.openxmlformats.org/officeDocument/2006/relationships/image" Target="../media/image638.png"/><Relationship Id="rId3" Type="http://schemas.openxmlformats.org/officeDocument/2006/relationships/image" Target="../media/image241.png"/><Relationship Id="rId29" Type="http://schemas.openxmlformats.org/officeDocument/2006/relationships/image" Target="../media/image637.png"/><Relationship Id="rId28" Type="http://schemas.openxmlformats.org/officeDocument/2006/relationships/image" Target="../media/image636.png"/><Relationship Id="rId27" Type="http://schemas.openxmlformats.org/officeDocument/2006/relationships/image" Target="../media/image635.png"/><Relationship Id="rId26" Type="http://schemas.openxmlformats.org/officeDocument/2006/relationships/image" Target="../media/image634.png"/><Relationship Id="rId25" Type="http://schemas.openxmlformats.org/officeDocument/2006/relationships/image" Target="../media/image633.png"/><Relationship Id="rId24" Type="http://schemas.openxmlformats.org/officeDocument/2006/relationships/image" Target="../media/image632.png"/><Relationship Id="rId23" Type="http://schemas.openxmlformats.org/officeDocument/2006/relationships/image" Target="../media/image631.png"/><Relationship Id="rId22" Type="http://schemas.openxmlformats.org/officeDocument/2006/relationships/image" Target="../media/image630.png"/><Relationship Id="rId21" Type="http://schemas.openxmlformats.org/officeDocument/2006/relationships/image" Target="../media/image629.png"/><Relationship Id="rId20" Type="http://schemas.openxmlformats.org/officeDocument/2006/relationships/image" Target="../media/image628.png"/><Relationship Id="rId2" Type="http://schemas.openxmlformats.org/officeDocument/2006/relationships/image" Target="../media/image240.png"/><Relationship Id="rId19" Type="http://schemas.openxmlformats.org/officeDocument/2006/relationships/image" Target="../media/image627.png"/><Relationship Id="rId18" Type="http://schemas.openxmlformats.org/officeDocument/2006/relationships/image" Target="../media/image626.png"/><Relationship Id="rId17" Type="http://schemas.openxmlformats.org/officeDocument/2006/relationships/image" Target="../media/image625.png"/><Relationship Id="rId16" Type="http://schemas.openxmlformats.org/officeDocument/2006/relationships/image" Target="../media/image624.png"/><Relationship Id="rId15" Type="http://schemas.openxmlformats.org/officeDocument/2006/relationships/image" Target="../media/image623.png"/><Relationship Id="rId14" Type="http://schemas.openxmlformats.org/officeDocument/2006/relationships/image" Target="../media/image622.png"/><Relationship Id="rId13" Type="http://schemas.openxmlformats.org/officeDocument/2006/relationships/image" Target="../media/image621.png"/><Relationship Id="rId12" Type="http://schemas.openxmlformats.org/officeDocument/2006/relationships/image" Target="../media/image620.png"/><Relationship Id="rId11" Type="http://schemas.openxmlformats.org/officeDocument/2006/relationships/image" Target="../media/image619.png"/><Relationship Id="rId10" Type="http://schemas.openxmlformats.org/officeDocument/2006/relationships/image" Target="../media/image618.png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2.png"/><Relationship Id="rId8" Type="http://schemas.openxmlformats.org/officeDocument/2006/relationships/image" Target="../media/image651.png"/><Relationship Id="rId7" Type="http://schemas.openxmlformats.org/officeDocument/2006/relationships/image" Target="../media/image65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54.png"/><Relationship Id="rId10" Type="http://schemas.openxmlformats.org/officeDocument/2006/relationships/image" Target="../media/image653.png"/><Relationship Id="rId1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655.png"/><Relationship Id="rId7" Type="http://schemas.openxmlformats.org/officeDocument/2006/relationships/image" Target="../media/image5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8.png"/><Relationship Id="rId8" Type="http://schemas.openxmlformats.org/officeDocument/2006/relationships/image" Target="../media/image657.png"/><Relationship Id="rId7" Type="http://schemas.openxmlformats.org/officeDocument/2006/relationships/image" Target="../media/image65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0.png"/><Relationship Id="rId8" Type="http://schemas.openxmlformats.org/officeDocument/2006/relationships/image" Target="../media/image659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61.png"/><Relationship Id="rId1" Type="http://schemas.openxmlformats.org/officeDocument/2006/relationships/image" Target="../media/image230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3.png"/><Relationship Id="rId8" Type="http://schemas.openxmlformats.org/officeDocument/2006/relationships/image" Target="../media/image464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78.png"/><Relationship Id="rId28" Type="http://schemas.openxmlformats.org/officeDocument/2006/relationships/image" Target="../media/image677.png"/><Relationship Id="rId27" Type="http://schemas.openxmlformats.org/officeDocument/2006/relationships/image" Target="../media/image676.png"/><Relationship Id="rId26" Type="http://schemas.openxmlformats.org/officeDocument/2006/relationships/image" Target="../media/image675.png"/><Relationship Id="rId25" Type="http://schemas.openxmlformats.org/officeDocument/2006/relationships/image" Target="../media/image674.png"/><Relationship Id="rId24" Type="http://schemas.openxmlformats.org/officeDocument/2006/relationships/image" Target="../media/image673.png"/><Relationship Id="rId23" Type="http://schemas.openxmlformats.org/officeDocument/2006/relationships/image" Target="../media/image672.png"/><Relationship Id="rId22" Type="http://schemas.openxmlformats.org/officeDocument/2006/relationships/image" Target="../media/image671.png"/><Relationship Id="rId21" Type="http://schemas.openxmlformats.org/officeDocument/2006/relationships/image" Target="../media/image581.png"/><Relationship Id="rId20" Type="http://schemas.openxmlformats.org/officeDocument/2006/relationships/image" Target="../media/image670.png"/><Relationship Id="rId2" Type="http://schemas.openxmlformats.org/officeDocument/2006/relationships/image" Target="../media/image240.png"/><Relationship Id="rId19" Type="http://schemas.openxmlformats.org/officeDocument/2006/relationships/image" Target="../media/image669.png"/><Relationship Id="rId18" Type="http://schemas.openxmlformats.org/officeDocument/2006/relationships/image" Target="../media/image585.png"/><Relationship Id="rId17" Type="http://schemas.openxmlformats.org/officeDocument/2006/relationships/image" Target="../media/image668.png"/><Relationship Id="rId16" Type="http://schemas.openxmlformats.org/officeDocument/2006/relationships/image" Target="../media/image579.png"/><Relationship Id="rId15" Type="http://schemas.openxmlformats.org/officeDocument/2006/relationships/image" Target="../media/image667.png"/><Relationship Id="rId14" Type="http://schemas.openxmlformats.org/officeDocument/2006/relationships/image" Target="../media/image666.png"/><Relationship Id="rId13" Type="http://schemas.openxmlformats.org/officeDocument/2006/relationships/image" Target="../media/image665.png"/><Relationship Id="rId12" Type="http://schemas.openxmlformats.org/officeDocument/2006/relationships/image" Target="../media/image571.png"/><Relationship Id="rId11" Type="http://schemas.openxmlformats.org/officeDocument/2006/relationships/image" Target="../media/image664.png"/><Relationship Id="rId10" Type="http://schemas.openxmlformats.org/officeDocument/2006/relationships/image" Target="../media/image575.png"/><Relationship Id="rId1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1.png"/><Relationship Id="rId8" Type="http://schemas.openxmlformats.org/officeDocument/2006/relationships/image" Target="../media/image680.png"/><Relationship Id="rId7" Type="http://schemas.openxmlformats.org/officeDocument/2006/relationships/image" Target="../media/image67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8" Type="http://schemas.openxmlformats.org/officeDocument/2006/relationships/image" Target="../media/image682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8" Type="http://schemas.openxmlformats.org/officeDocument/2006/relationships/image" Target="../media/image464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85.png"/><Relationship Id="rId28" Type="http://schemas.openxmlformats.org/officeDocument/2006/relationships/image" Target="../media/image684.png"/><Relationship Id="rId27" Type="http://schemas.openxmlformats.org/officeDocument/2006/relationships/image" Target="../media/image612.png"/><Relationship Id="rId26" Type="http://schemas.openxmlformats.org/officeDocument/2006/relationships/image" Target="../media/image611.png"/><Relationship Id="rId25" Type="http://schemas.openxmlformats.org/officeDocument/2006/relationships/image" Target="../media/image610.png"/><Relationship Id="rId24" Type="http://schemas.openxmlformats.org/officeDocument/2006/relationships/image" Target="../media/image581.png"/><Relationship Id="rId23" Type="http://schemas.openxmlformats.org/officeDocument/2006/relationships/image" Target="../media/image609.png"/><Relationship Id="rId22" Type="http://schemas.openxmlformats.org/officeDocument/2006/relationships/image" Target="../media/image608.png"/><Relationship Id="rId21" Type="http://schemas.openxmlformats.org/officeDocument/2006/relationships/image" Target="../media/image607.png"/><Relationship Id="rId20" Type="http://schemas.openxmlformats.org/officeDocument/2006/relationships/image" Target="../media/image585.png"/><Relationship Id="rId2" Type="http://schemas.openxmlformats.org/officeDocument/2006/relationships/image" Target="../media/image240.png"/><Relationship Id="rId19" Type="http://schemas.openxmlformats.org/officeDocument/2006/relationships/image" Target="../media/image606.png"/><Relationship Id="rId18" Type="http://schemas.openxmlformats.org/officeDocument/2006/relationships/image" Target="../media/image579.png"/><Relationship Id="rId17" Type="http://schemas.openxmlformats.org/officeDocument/2006/relationships/image" Target="../media/image605.png"/><Relationship Id="rId16" Type="http://schemas.openxmlformats.org/officeDocument/2006/relationships/image" Target="../media/image604.png"/><Relationship Id="rId15" Type="http://schemas.openxmlformats.org/officeDocument/2006/relationships/image" Target="../media/image603.png"/><Relationship Id="rId14" Type="http://schemas.openxmlformats.org/officeDocument/2006/relationships/image" Target="../media/image571.png"/><Relationship Id="rId13" Type="http://schemas.openxmlformats.org/officeDocument/2006/relationships/image" Target="../media/image602.png"/><Relationship Id="rId12" Type="http://schemas.openxmlformats.org/officeDocument/2006/relationships/image" Target="../media/image601.png"/><Relationship Id="rId11" Type="http://schemas.openxmlformats.org/officeDocument/2006/relationships/image" Target="../media/image600.png"/><Relationship Id="rId10" Type="http://schemas.openxmlformats.org/officeDocument/2006/relationships/image" Target="../media/image575.png"/><Relationship Id="rId1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7.png"/><Relationship Id="rId8" Type="http://schemas.openxmlformats.org/officeDocument/2006/relationships/image" Target="../media/image686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8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89.png"/><Relationship Id="rId1" Type="http://schemas.openxmlformats.org/officeDocument/2006/relationships/image" Target="../media/image230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1.png"/><Relationship Id="rId8" Type="http://schemas.openxmlformats.org/officeDocument/2006/relationships/image" Target="../media/image69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3.png"/><Relationship Id="rId8" Type="http://schemas.openxmlformats.org/officeDocument/2006/relationships/image" Target="../media/image692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702.png"/><Relationship Id="rId17" Type="http://schemas.openxmlformats.org/officeDocument/2006/relationships/image" Target="../media/image701.png"/><Relationship Id="rId16" Type="http://schemas.openxmlformats.org/officeDocument/2006/relationships/image" Target="../media/image700.png"/><Relationship Id="rId15" Type="http://schemas.openxmlformats.org/officeDocument/2006/relationships/image" Target="../media/image699.png"/><Relationship Id="rId14" Type="http://schemas.openxmlformats.org/officeDocument/2006/relationships/image" Target="../media/image698.png"/><Relationship Id="rId13" Type="http://schemas.openxmlformats.org/officeDocument/2006/relationships/image" Target="../media/image697.png"/><Relationship Id="rId12" Type="http://schemas.openxmlformats.org/officeDocument/2006/relationships/image" Target="../media/image696.png"/><Relationship Id="rId11" Type="http://schemas.openxmlformats.org/officeDocument/2006/relationships/image" Target="../media/image695.png"/><Relationship Id="rId10" Type="http://schemas.openxmlformats.org/officeDocument/2006/relationships/image" Target="../media/image694.png"/><Relationship Id="rId1" Type="http://schemas.openxmlformats.org/officeDocument/2006/relationships/image" Target="../media/image23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7.png"/><Relationship Id="rId8" Type="http://schemas.openxmlformats.org/officeDocument/2006/relationships/image" Target="../media/image705.png"/><Relationship Id="rId7" Type="http://schemas.openxmlformats.org/officeDocument/2006/relationships/image" Target="../media/image70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731.png"/><Relationship Id="rId34" Type="http://schemas.openxmlformats.org/officeDocument/2006/relationships/image" Target="../media/image730.png"/><Relationship Id="rId33" Type="http://schemas.openxmlformats.org/officeDocument/2006/relationships/image" Target="../media/image729.png"/><Relationship Id="rId32" Type="http://schemas.openxmlformats.org/officeDocument/2006/relationships/image" Target="../media/image728.png"/><Relationship Id="rId31" Type="http://schemas.openxmlformats.org/officeDocument/2006/relationships/image" Target="../media/image727.png"/><Relationship Id="rId30" Type="http://schemas.openxmlformats.org/officeDocument/2006/relationships/image" Target="../media/image726.png"/><Relationship Id="rId3" Type="http://schemas.openxmlformats.org/officeDocument/2006/relationships/image" Target="../media/image241.png"/><Relationship Id="rId29" Type="http://schemas.openxmlformats.org/officeDocument/2006/relationships/image" Target="../media/image725.png"/><Relationship Id="rId28" Type="http://schemas.openxmlformats.org/officeDocument/2006/relationships/image" Target="../media/image724.png"/><Relationship Id="rId27" Type="http://schemas.openxmlformats.org/officeDocument/2006/relationships/image" Target="../media/image723.png"/><Relationship Id="rId26" Type="http://schemas.openxmlformats.org/officeDocument/2006/relationships/image" Target="../media/image722.png"/><Relationship Id="rId25" Type="http://schemas.openxmlformats.org/officeDocument/2006/relationships/image" Target="../media/image721.png"/><Relationship Id="rId24" Type="http://schemas.openxmlformats.org/officeDocument/2006/relationships/image" Target="../media/image720.png"/><Relationship Id="rId23" Type="http://schemas.openxmlformats.org/officeDocument/2006/relationships/image" Target="../media/image719.png"/><Relationship Id="rId22" Type="http://schemas.openxmlformats.org/officeDocument/2006/relationships/image" Target="../media/image718.png"/><Relationship Id="rId21" Type="http://schemas.openxmlformats.org/officeDocument/2006/relationships/image" Target="../media/image717.png"/><Relationship Id="rId20" Type="http://schemas.openxmlformats.org/officeDocument/2006/relationships/image" Target="../media/image716.png"/><Relationship Id="rId2" Type="http://schemas.openxmlformats.org/officeDocument/2006/relationships/image" Target="../media/image240.png"/><Relationship Id="rId19" Type="http://schemas.openxmlformats.org/officeDocument/2006/relationships/image" Target="../media/image715.png"/><Relationship Id="rId18" Type="http://schemas.openxmlformats.org/officeDocument/2006/relationships/image" Target="../media/image714.png"/><Relationship Id="rId17" Type="http://schemas.openxmlformats.org/officeDocument/2006/relationships/image" Target="../media/image713.png"/><Relationship Id="rId16" Type="http://schemas.openxmlformats.org/officeDocument/2006/relationships/image" Target="../media/image712.png"/><Relationship Id="rId15" Type="http://schemas.openxmlformats.org/officeDocument/2006/relationships/image" Target="../media/image711.png"/><Relationship Id="rId14" Type="http://schemas.openxmlformats.org/officeDocument/2006/relationships/image" Target="../media/image710.png"/><Relationship Id="rId13" Type="http://schemas.openxmlformats.org/officeDocument/2006/relationships/image" Target="../media/image709.png"/><Relationship Id="rId12" Type="http://schemas.openxmlformats.org/officeDocument/2006/relationships/image" Target="../media/image708.png"/><Relationship Id="rId11" Type="http://schemas.openxmlformats.org/officeDocument/2006/relationships/image" Target="../media/image707.png"/><Relationship Id="rId10" Type="http://schemas.openxmlformats.org/officeDocument/2006/relationships/image" Target="../media/image706.png"/><Relationship Id="rId1" Type="http://schemas.openxmlformats.org/officeDocument/2006/relationships/image" Target="../media/image230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3.png"/><Relationship Id="rId8" Type="http://schemas.openxmlformats.org/officeDocument/2006/relationships/image" Target="../media/image732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6.png"/><Relationship Id="rId8" Type="http://schemas.openxmlformats.org/officeDocument/2006/relationships/image" Target="../media/image735.png"/><Relationship Id="rId7" Type="http://schemas.openxmlformats.org/officeDocument/2006/relationships/image" Target="../media/image73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38.png"/><Relationship Id="rId10" Type="http://schemas.openxmlformats.org/officeDocument/2006/relationships/image" Target="../media/image737.png"/><Relationship Id="rId1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740.png"/><Relationship Id="rId7" Type="http://schemas.openxmlformats.org/officeDocument/2006/relationships/image" Target="../media/image73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745.png"/><Relationship Id="rId13" Type="http://schemas.openxmlformats.org/officeDocument/2006/relationships/image" Target="../media/image744.png"/><Relationship Id="rId12" Type="http://schemas.openxmlformats.org/officeDocument/2006/relationships/image" Target="../media/image743.png"/><Relationship Id="rId11" Type="http://schemas.openxmlformats.org/officeDocument/2006/relationships/image" Target="../media/image742.png"/><Relationship Id="rId10" Type="http://schemas.openxmlformats.org/officeDocument/2006/relationships/image" Target="../media/image741.png"/><Relationship Id="rId1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8" Type="http://schemas.openxmlformats.org/officeDocument/2006/relationships/image" Target="../media/image747.png"/><Relationship Id="rId7" Type="http://schemas.openxmlformats.org/officeDocument/2006/relationships/image" Target="../media/image7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769.png"/><Relationship Id="rId30" Type="http://schemas.openxmlformats.org/officeDocument/2006/relationships/image" Target="../media/image768.png"/><Relationship Id="rId3" Type="http://schemas.openxmlformats.org/officeDocument/2006/relationships/image" Target="../media/image241.png"/><Relationship Id="rId29" Type="http://schemas.openxmlformats.org/officeDocument/2006/relationships/image" Target="../media/image767.png"/><Relationship Id="rId28" Type="http://schemas.openxmlformats.org/officeDocument/2006/relationships/image" Target="../media/image766.png"/><Relationship Id="rId27" Type="http://schemas.openxmlformats.org/officeDocument/2006/relationships/image" Target="../media/image765.png"/><Relationship Id="rId26" Type="http://schemas.openxmlformats.org/officeDocument/2006/relationships/image" Target="../media/image764.png"/><Relationship Id="rId25" Type="http://schemas.openxmlformats.org/officeDocument/2006/relationships/image" Target="../media/image763.png"/><Relationship Id="rId24" Type="http://schemas.openxmlformats.org/officeDocument/2006/relationships/image" Target="../media/image762.png"/><Relationship Id="rId23" Type="http://schemas.openxmlformats.org/officeDocument/2006/relationships/image" Target="../media/image761.png"/><Relationship Id="rId22" Type="http://schemas.openxmlformats.org/officeDocument/2006/relationships/image" Target="../media/image760.png"/><Relationship Id="rId21" Type="http://schemas.openxmlformats.org/officeDocument/2006/relationships/image" Target="../media/image759.png"/><Relationship Id="rId20" Type="http://schemas.openxmlformats.org/officeDocument/2006/relationships/image" Target="../media/image758.png"/><Relationship Id="rId2" Type="http://schemas.openxmlformats.org/officeDocument/2006/relationships/image" Target="../media/image240.png"/><Relationship Id="rId19" Type="http://schemas.openxmlformats.org/officeDocument/2006/relationships/image" Target="../media/image757.png"/><Relationship Id="rId18" Type="http://schemas.openxmlformats.org/officeDocument/2006/relationships/image" Target="../media/image724.png"/><Relationship Id="rId17" Type="http://schemas.openxmlformats.org/officeDocument/2006/relationships/image" Target="../media/image756.png"/><Relationship Id="rId16" Type="http://schemas.openxmlformats.org/officeDocument/2006/relationships/image" Target="../media/image755.png"/><Relationship Id="rId15" Type="http://schemas.openxmlformats.org/officeDocument/2006/relationships/image" Target="../media/image754.png"/><Relationship Id="rId14" Type="http://schemas.openxmlformats.org/officeDocument/2006/relationships/image" Target="../media/image753.png"/><Relationship Id="rId13" Type="http://schemas.openxmlformats.org/officeDocument/2006/relationships/image" Target="../media/image752.png"/><Relationship Id="rId12" Type="http://schemas.openxmlformats.org/officeDocument/2006/relationships/image" Target="../media/image751.png"/><Relationship Id="rId11" Type="http://schemas.openxmlformats.org/officeDocument/2006/relationships/image" Target="../media/image750.png"/><Relationship Id="rId10" Type="http://schemas.openxmlformats.org/officeDocument/2006/relationships/image" Target="../media/image749.png"/><Relationship Id="rId1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7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8.png"/><Relationship Id="rId1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1.png"/><Relationship Id="rId8" Type="http://schemas.openxmlformats.org/officeDocument/2006/relationships/image" Target="../media/image77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73.png"/><Relationship Id="rId10" Type="http://schemas.openxmlformats.org/officeDocument/2006/relationships/image" Target="../media/image772.png"/><Relationship Id="rId1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5.png"/><Relationship Id="rId8" Type="http://schemas.openxmlformats.org/officeDocument/2006/relationships/image" Target="../media/image774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7.png"/><Relationship Id="rId8" Type="http://schemas.openxmlformats.org/officeDocument/2006/relationships/image" Target="../media/image776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8" Type="http://schemas.openxmlformats.org/officeDocument/2006/relationships/image" Target="../media/image77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1.png"/><Relationship Id="rId8" Type="http://schemas.openxmlformats.org/officeDocument/2006/relationships/image" Target="../media/image78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3.png"/><Relationship Id="rId8" Type="http://schemas.openxmlformats.org/officeDocument/2006/relationships/image" Target="../media/image782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85.png"/><Relationship Id="rId10" Type="http://schemas.openxmlformats.org/officeDocument/2006/relationships/image" Target="../media/image784.png"/><Relationship Id="rId1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6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7.png"/><Relationship Id="rId1" Type="http://schemas.openxmlformats.org/officeDocument/2006/relationships/image" Target="../media/image230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4.png"/><Relationship Id="rId8" Type="http://schemas.openxmlformats.org/officeDocument/2006/relationships/image" Target="../media/image793.png"/><Relationship Id="rId7" Type="http://schemas.openxmlformats.org/officeDocument/2006/relationships/image" Target="../media/image245.png"/><Relationship Id="rId6" Type="http://schemas.openxmlformats.org/officeDocument/2006/relationships/image" Target="../media/image79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8" Type="http://schemas.openxmlformats.org/officeDocument/2006/relationships/image" Target="../media/image795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9.png"/><Relationship Id="rId7" Type="http://schemas.openxmlformats.org/officeDocument/2006/relationships/image" Target="../media/image493.png"/><Relationship Id="rId6" Type="http://schemas.openxmlformats.org/officeDocument/2006/relationships/image" Target="../media/image79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79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3.png"/><Relationship Id="rId8" Type="http://schemas.openxmlformats.org/officeDocument/2006/relationships/image" Target="../media/image802.png"/><Relationship Id="rId7" Type="http://schemas.openxmlformats.org/officeDocument/2006/relationships/image" Target="../media/image801.png"/><Relationship Id="rId6" Type="http://schemas.openxmlformats.org/officeDocument/2006/relationships/image" Target="../media/image79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5.png"/><Relationship Id="rId8" Type="http://schemas.openxmlformats.org/officeDocument/2006/relationships/image" Target="../media/image804.png"/><Relationship Id="rId7" Type="http://schemas.openxmlformats.org/officeDocument/2006/relationships/image" Target="../media/image801.png"/><Relationship Id="rId6" Type="http://schemas.openxmlformats.org/officeDocument/2006/relationships/image" Target="../media/image79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6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13.png"/><Relationship Id="rId17" Type="http://schemas.openxmlformats.org/officeDocument/2006/relationships/image" Target="../media/image812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11.png"/><Relationship Id="rId14" Type="http://schemas.openxmlformats.org/officeDocument/2006/relationships/image" Target="../media/image810.png"/><Relationship Id="rId13" Type="http://schemas.openxmlformats.org/officeDocument/2006/relationships/image" Target="../media/image809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8.png"/><Relationship Id="rId10" Type="http://schemas.openxmlformats.org/officeDocument/2006/relationships/image" Target="../media/image807.png"/><Relationship Id="rId1" Type="http://schemas.openxmlformats.org/officeDocument/2006/relationships/image" Target="../media/image1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7.png"/><Relationship Id="rId8" Type="http://schemas.openxmlformats.org/officeDocument/2006/relationships/image" Target="../media/image816.png"/><Relationship Id="rId7" Type="http://schemas.openxmlformats.org/officeDocument/2006/relationships/image" Target="../media/image815.png"/><Relationship Id="rId6" Type="http://schemas.openxmlformats.org/officeDocument/2006/relationships/image" Target="../media/image814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22.png"/><Relationship Id="rId13" Type="http://schemas.openxmlformats.org/officeDocument/2006/relationships/image" Target="../media/image821.png"/><Relationship Id="rId12" Type="http://schemas.openxmlformats.org/officeDocument/2006/relationships/image" Target="../media/image820.png"/><Relationship Id="rId11" Type="http://schemas.openxmlformats.org/officeDocument/2006/relationships/image" Target="../media/image819.png"/><Relationship Id="rId10" Type="http://schemas.openxmlformats.org/officeDocument/2006/relationships/image" Target="../media/image818.png"/><Relationship Id="rId1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2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9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6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6.png"/><Relationship Id="rId18" Type="http://schemas.openxmlformats.org/officeDocument/2006/relationships/image" Target="../media/image125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3.png"/><Relationship Id="rId12" Type="http://schemas.openxmlformats.org/officeDocument/2006/relationships/image" Target="../media/image132.png"/><Relationship Id="rId11" Type="http://schemas.openxmlformats.org/officeDocument/2006/relationships/image" Target="../media/image131.png"/><Relationship Id="rId10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2.png"/><Relationship Id="rId14" Type="http://schemas.openxmlformats.org/officeDocument/2006/relationships/image" Target="../media/image151.png"/><Relationship Id="rId13" Type="http://schemas.openxmlformats.org/officeDocument/2006/relationships/image" Target="../media/image150.png"/><Relationship Id="rId12" Type="http://schemas.openxmlformats.org/officeDocument/2006/relationships/image" Target="../media/image149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53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4.png"/><Relationship Id="rId25" Type="http://schemas.openxmlformats.org/officeDocument/2006/relationships/image" Target="../media/image163.png"/><Relationship Id="rId24" Type="http://schemas.openxmlformats.org/officeDocument/2006/relationships/image" Target="../media/image162.png"/><Relationship Id="rId23" Type="http://schemas.openxmlformats.org/officeDocument/2006/relationships/image" Target="../media/image161.png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8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3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" Type="http://schemas.openxmlformats.org/officeDocument/2006/relationships/image" Target="../media/image18.png"/><Relationship Id="rId29" Type="http://schemas.openxmlformats.org/officeDocument/2006/relationships/image" Target="../media/image220.png"/><Relationship Id="rId28" Type="http://schemas.openxmlformats.org/officeDocument/2006/relationships/image" Target="../media/image219.png"/><Relationship Id="rId27" Type="http://schemas.openxmlformats.org/officeDocument/2006/relationships/image" Target="../media/image194.png"/><Relationship Id="rId26" Type="http://schemas.openxmlformats.org/officeDocument/2006/relationships/image" Target="../media/image218.png"/><Relationship Id="rId25" Type="http://schemas.openxmlformats.org/officeDocument/2006/relationships/image" Target="../media/image217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22" Type="http://schemas.openxmlformats.org/officeDocument/2006/relationships/image" Target="../media/image214.png"/><Relationship Id="rId21" Type="http://schemas.openxmlformats.org/officeDocument/2006/relationships/image" Target="../media/image213.png"/><Relationship Id="rId20" Type="http://schemas.openxmlformats.org/officeDocument/2006/relationships/image" Target="../media/image212.png"/><Relationship Id="rId2" Type="http://schemas.openxmlformats.org/officeDocument/2006/relationships/image" Target="../media/image17.png"/><Relationship Id="rId19" Type="http://schemas.openxmlformats.org/officeDocument/2006/relationships/image" Target="../media/image211.png"/><Relationship Id="rId18" Type="http://schemas.openxmlformats.org/officeDocument/2006/relationships/image" Target="../media/image210.png"/><Relationship Id="rId17" Type="http://schemas.openxmlformats.org/officeDocument/2006/relationships/image" Target="../media/image209.png"/><Relationship Id="rId16" Type="http://schemas.openxmlformats.org/officeDocument/2006/relationships/image" Target="../media/image208.png"/><Relationship Id="rId15" Type="http://schemas.openxmlformats.org/officeDocument/2006/relationships/image" Target="../media/image207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7.png"/><Relationship Id="rId7" Type="http://schemas.openxmlformats.org/officeDocument/2006/relationships/image" Target="../media/image236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1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4.png"/><Relationship Id="rId1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image" Target="../media/image266.png"/><Relationship Id="rId7" Type="http://schemas.openxmlformats.org/officeDocument/2006/relationships/image" Target="../media/image26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9.png"/><Relationship Id="rId30" Type="http://schemas.openxmlformats.org/officeDocument/2006/relationships/image" Target="../media/image288.png"/><Relationship Id="rId3" Type="http://schemas.openxmlformats.org/officeDocument/2006/relationships/image" Target="../media/image241.png"/><Relationship Id="rId29" Type="http://schemas.openxmlformats.org/officeDocument/2006/relationships/image" Target="../media/image287.png"/><Relationship Id="rId28" Type="http://schemas.openxmlformats.org/officeDocument/2006/relationships/image" Target="../media/image286.png"/><Relationship Id="rId27" Type="http://schemas.openxmlformats.org/officeDocument/2006/relationships/image" Target="../media/image285.png"/><Relationship Id="rId26" Type="http://schemas.openxmlformats.org/officeDocument/2006/relationships/image" Target="../media/image284.png"/><Relationship Id="rId25" Type="http://schemas.openxmlformats.org/officeDocument/2006/relationships/image" Target="../media/image283.png"/><Relationship Id="rId24" Type="http://schemas.openxmlformats.org/officeDocument/2006/relationships/image" Target="../media/image282.png"/><Relationship Id="rId23" Type="http://schemas.openxmlformats.org/officeDocument/2006/relationships/image" Target="../media/image281.png"/><Relationship Id="rId22" Type="http://schemas.openxmlformats.org/officeDocument/2006/relationships/image" Target="../media/image280.png"/><Relationship Id="rId21" Type="http://schemas.openxmlformats.org/officeDocument/2006/relationships/image" Target="../media/image279.png"/><Relationship Id="rId20" Type="http://schemas.openxmlformats.org/officeDocument/2006/relationships/image" Target="../media/image278.png"/><Relationship Id="rId2" Type="http://schemas.openxmlformats.org/officeDocument/2006/relationships/image" Target="../media/image240.png"/><Relationship Id="rId19" Type="http://schemas.openxmlformats.org/officeDocument/2006/relationships/image" Target="../media/image277.png"/><Relationship Id="rId18" Type="http://schemas.openxmlformats.org/officeDocument/2006/relationships/image" Target="../media/image276.png"/><Relationship Id="rId17" Type="http://schemas.openxmlformats.org/officeDocument/2006/relationships/image" Target="../media/image275.png"/><Relationship Id="rId16" Type="http://schemas.openxmlformats.org/officeDocument/2006/relationships/image" Target="../media/image274.png"/><Relationship Id="rId15" Type="http://schemas.openxmlformats.org/officeDocument/2006/relationships/image" Target="../media/image273.png"/><Relationship Id="rId14" Type="http://schemas.openxmlformats.org/officeDocument/2006/relationships/image" Target="../media/image272.png"/><Relationship Id="rId13" Type="http://schemas.openxmlformats.org/officeDocument/2006/relationships/image" Target="../media/image271.png"/><Relationship Id="rId12" Type="http://schemas.openxmlformats.org/officeDocument/2006/relationships/image" Target="../media/image270.png"/><Relationship Id="rId11" Type="http://schemas.openxmlformats.org/officeDocument/2006/relationships/image" Target="../media/image269.png"/><Relationship Id="rId10" Type="http://schemas.openxmlformats.org/officeDocument/2006/relationships/image" Target="../media/image268.png"/><Relationship Id="rId1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3.png"/><Relationship Id="rId42" Type="http://schemas.openxmlformats.org/officeDocument/2006/relationships/image" Target="../media/image322.png"/><Relationship Id="rId41" Type="http://schemas.openxmlformats.org/officeDocument/2006/relationships/image" Target="../media/image321.png"/><Relationship Id="rId40" Type="http://schemas.openxmlformats.org/officeDocument/2006/relationships/image" Target="../media/image320.png"/><Relationship Id="rId4" Type="http://schemas.openxmlformats.org/officeDocument/2006/relationships/image" Target="../media/image242.png"/><Relationship Id="rId39" Type="http://schemas.openxmlformats.org/officeDocument/2006/relationships/image" Target="../media/image319.png"/><Relationship Id="rId38" Type="http://schemas.openxmlformats.org/officeDocument/2006/relationships/image" Target="../media/image318.png"/><Relationship Id="rId37" Type="http://schemas.openxmlformats.org/officeDocument/2006/relationships/image" Target="../media/image317.png"/><Relationship Id="rId36" Type="http://schemas.openxmlformats.org/officeDocument/2006/relationships/image" Target="../media/image316.png"/><Relationship Id="rId35" Type="http://schemas.openxmlformats.org/officeDocument/2006/relationships/image" Target="../media/image315.png"/><Relationship Id="rId34" Type="http://schemas.openxmlformats.org/officeDocument/2006/relationships/image" Target="../media/image314.png"/><Relationship Id="rId33" Type="http://schemas.openxmlformats.org/officeDocument/2006/relationships/image" Target="../media/image269.png"/><Relationship Id="rId32" Type="http://schemas.openxmlformats.org/officeDocument/2006/relationships/image" Target="../media/image270.png"/><Relationship Id="rId31" Type="http://schemas.openxmlformats.org/officeDocument/2006/relationships/image" Target="../media/image313.png"/><Relationship Id="rId30" Type="http://schemas.openxmlformats.org/officeDocument/2006/relationships/image" Target="../media/image312.png"/><Relationship Id="rId3" Type="http://schemas.openxmlformats.org/officeDocument/2006/relationships/image" Target="../media/image241.png"/><Relationship Id="rId29" Type="http://schemas.openxmlformats.org/officeDocument/2006/relationships/image" Target="../media/image311.png"/><Relationship Id="rId28" Type="http://schemas.openxmlformats.org/officeDocument/2006/relationships/image" Target="../media/image310.png"/><Relationship Id="rId27" Type="http://schemas.openxmlformats.org/officeDocument/2006/relationships/image" Target="../media/image309.png"/><Relationship Id="rId26" Type="http://schemas.openxmlformats.org/officeDocument/2006/relationships/image" Target="../media/image308.png"/><Relationship Id="rId25" Type="http://schemas.openxmlformats.org/officeDocument/2006/relationships/image" Target="../media/image307.png"/><Relationship Id="rId24" Type="http://schemas.openxmlformats.org/officeDocument/2006/relationships/image" Target="../media/image287.png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image" Target="../media/image304.png"/><Relationship Id="rId20" Type="http://schemas.openxmlformats.org/officeDocument/2006/relationships/image" Target="../media/image303.png"/><Relationship Id="rId2" Type="http://schemas.openxmlformats.org/officeDocument/2006/relationships/image" Target="../media/image240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Relationship Id="rId17" Type="http://schemas.openxmlformats.org/officeDocument/2006/relationships/image" Target="../media/image288.png"/><Relationship Id="rId16" Type="http://schemas.openxmlformats.org/officeDocument/2006/relationships/image" Target="../media/image300.png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5.png"/><Relationship Id="rId1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8.png"/><Relationship Id="rId8" Type="http://schemas.openxmlformats.org/officeDocument/2006/relationships/image" Target="../media/image327.png"/><Relationship Id="rId7" Type="http://schemas.openxmlformats.org/officeDocument/2006/relationships/image" Target="../media/image3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338.png"/><Relationship Id="rId18" Type="http://schemas.openxmlformats.org/officeDocument/2006/relationships/image" Target="../media/image337.png"/><Relationship Id="rId17" Type="http://schemas.openxmlformats.org/officeDocument/2006/relationships/image" Target="../media/image336.png"/><Relationship Id="rId16" Type="http://schemas.openxmlformats.org/officeDocument/2006/relationships/image" Target="../media/image335.png"/><Relationship Id="rId15" Type="http://schemas.openxmlformats.org/officeDocument/2006/relationships/image" Target="../media/image334.png"/><Relationship Id="rId14" Type="http://schemas.openxmlformats.org/officeDocument/2006/relationships/image" Target="../media/image333.png"/><Relationship Id="rId13" Type="http://schemas.openxmlformats.org/officeDocument/2006/relationships/image" Target="../media/image332.png"/><Relationship Id="rId12" Type="http://schemas.openxmlformats.org/officeDocument/2006/relationships/image" Target="../media/image331.png"/><Relationship Id="rId11" Type="http://schemas.openxmlformats.org/officeDocument/2006/relationships/image" Target="../media/image330.png"/><Relationship Id="rId10" Type="http://schemas.openxmlformats.org/officeDocument/2006/relationships/image" Target="../media/image329.png"/><Relationship Id="rId1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1.png"/><Relationship Id="rId1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image" Target="../media/image343.png"/><Relationship Id="rId7" Type="http://schemas.openxmlformats.org/officeDocument/2006/relationships/image" Target="../media/image3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image" Target="../media/image343.png"/><Relationship Id="rId7" Type="http://schemas.openxmlformats.org/officeDocument/2006/relationships/image" Target="../media/image3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52.png"/><Relationship Id="rId16" Type="http://schemas.openxmlformats.org/officeDocument/2006/relationships/image" Target="../media/image351.png"/><Relationship Id="rId15" Type="http://schemas.openxmlformats.org/officeDocument/2006/relationships/image" Target="../media/image350.png"/><Relationship Id="rId14" Type="http://schemas.openxmlformats.org/officeDocument/2006/relationships/image" Target="../media/image349.png"/><Relationship Id="rId13" Type="http://schemas.openxmlformats.org/officeDocument/2006/relationships/image" Target="../media/image348.png"/><Relationship Id="rId12" Type="http://schemas.openxmlformats.org/officeDocument/2006/relationships/image" Target="../media/image347.png"/><Relationship Id="rId11" Type="http://schemas.openxmlformats.org/officeDocument/2006/relationships/image" Target="../media/image346.png"/><Relationship Id="rId10" Type="http://schemas.openxmlformats.org/officeDocument/2006/relationships/image" Target="../media/image345.png"/><Relationship Id="rId1" Type="http://schemas.openxmlformats.org/officeDocument/2006/relationships/image" Target="../media/image23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8" Type="http://schemas.openxmlformats.org/officeDocument/2006/relationships/image" Target="../media/image35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7.png"/><Relationship Id="rId8" Type="http://schemas.openxmlformats.org/officeDocument/2006/relationships/image" Target="../media/image356.png"/><Relationship Id="rId7" Type="http://schemas.openxmlformats.org/officeDocument/2006/relationships/image" Target="../media/image35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4.png"/><Relationship Id="rId36" Type="http://schemas.openxmlformats.org/officeDocument/2006/relationships/image" Target="../media/image383.png"/><Relationship Id="rId35" Type="http://schemas.openxmlformats.org/officeDocument/2006/relationships/image" Target="../media/image382.png"/><Relationship Id="rId34" Type="http://schemas.openxmlformats.org/officeDocument/2006/relationships/image" Target="../media/image381.png"/><Relationship Id="rId33" Type="http://schemas.openxmlformats.org/officeDocument/2006/relationships/image" Target="../media/image380.png"/><Relationship Id="rId32" Type="http://schemas.openxmlformats.org/officeDocument/2006/relationships/image" Target="../media/image379.png"/><Relationship Id="rId31" Type="http://schemas.openxmlformats.org/officeDocument/2006/relationships/image" Target="../media/image378.png"/><Relationship Id="rId30" Type="http://schemas.openxmlformats.org/officeDocument/2006/relationships/image" Target="../media/image377.png"/><Relationship Id="rId3" Type="http://schemas.openxmlformats.org/officeDocument/2006/relationships/image" Target="../media/image241.png"/><Relationship Id="rId29" Type="http://schemas.openxmlformats.org/officeDocument/2006/relationships/image" Target="../media/image376.png"/><Relationship Id="rId28" Type="http://schemas.openxmlformats.org/officeDocument/2006/relationships/image" Target="../media/image375.png"/><Relationship Id="rId27" Type="http://schemas.openxmlformats.org/officeDocument/2006/relationships/image" Target="../media/image374.png"/><Relationship Id="rId26" Type="http://schemas.openxmlformats.org/officeDocument/2006/relationships/image" Target="../media/image373.png"/><Relationship Id="rId25" Type="http://schemas.openxmlformats.org/officeDocument/2006/relationships/image" Target="../media/image372.png"/><Relationship Id="rId24" Type="http://schemas.openxmlformats.org/officeDocument/2006/relationships/image" Target="../media/image371.png"/><Relationship Id="rId23" Type="http://schemas.openxmlformats.org/officeDocument/2006/relationships/image" Target="../media/image370.png"/><Relationship Id="rId22" Type="http://schemas.openxmlformats.org/officeDocument/2006/relationships/image" Target="../media/image369.png"/><Relationship Id="rId21" Type="http://schemas.openxmlformats.org/officeDocument/2006/relationships/image" Target="../media/image368.png"/><Relationship Id="rId20" Type="http://schemas.openxmlformats.org/officeDocument/2006/relationships/image" Target="../media/image367.png"/><Relationship Id="rId2" Type="http://schemas.openxmlformats.org/officeDocument/2006/relationships/image" Target="../media/image240.png"/><Relationship Id="rId19" Type="http://schemas.openxmlformats.org/officeDocument/2006/relationships/image" Target="../media/image366.png"/><Relationship Id="rId18" Type="http://schemas.openxmlformats.org/officeDocument/2006/relationships/image" Target="../media/image365.png"/><Relationship Id="rId17" Type="http://schemas.openxmlformats.org/officeDocument/2006/relationships/image" Target="../media/image364.png"/><Relationship Id="rId16" Type="http://schemas.openxmlformats.org/officeDocument/2006/relationships/image" Target="../media/image363.png"/><Relationship Id="rId15" Type="http://schemas.openxmlformats.org/officeDocument/2006/relationships/image" Target="../media/image362.png"/><Relationship Id="rId14" Type="http://schemas.openxmlformats.org/officeDocument/2006/relationships/image" Target="../media/image361.png"/><Relationship Id="rId13" Type="http://schemas.openxmlformats.org/officeDocument/2006/relationships/image" Target="../media/image360.png"/><Relationship Id="rId12" Type="http://schemas.openxmlformats.org/officeDocument/2006/relationships/image" Target="../media/image359.png"/><Relationship Id="rId11" Type="http://schemas.openxmlformats.org/officeDocument/2006/relationships/image" Target="../media/image270.png"/><Relationship Id="rId10" Type="http://schemas.openxmlformats.org/officeDocument/2006/relationships/image" Target="../media/image358.png"/><Relationship Id="rId1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0.png"/><Relationship Id="rId8" Type="http://schemas.openxmlformats.org/officeDocument/2006/relationships/image" Target="../media/image369.png"/><Relationship Id="rId7" Type="http://schemas.openxmlformats.org/officeDocument/2006/relationships/image" Target="../media/image368.png"/><Relationship Id="rId6" Type="http://schemas.openxmlformats.org/officeDocument/2006/relationships/image" Target="../media/image38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6.png"/><Relationship Id="rId34" Type="http://schemas.openxmlformats.org/officeDocument/2006/relationships/image" Target="../media/image395.png"/><Relationship Id="rId33" Type="http://schemas.openxmlformats.org/officeDocument/2006/relationships/image" Target="../media/image394.png"/><Relationship Id="rId32" Type="http://schemas.openxmlformats.org/officeDocument/2006/relationships/image" Target="../media/image270.png"/><Relationship Id="rId31" Type="http://schemas.openxmlformats.org/officeDocument/2006/relationships/image" Target="../media/image269.png"/><Relationship Id="rId30" Type="http://schemas.openxmlformats.org/officeDocument/2006/relationships/image" Target="../media/image393.png"/><Relationship Id="rId3" Type="http://schemas.openxmlformats.org/officeDocument/2006/relationships/image" Target="../media/image241.png"/><Relationship Id="rId29" Type="http://schemas.openxmlformats.org/officeDocument/2006/relationships/image" Target="../media/image392.png"/><Relationship Id="rId28" Type="http://schemas.openxmlformats.org/officeDocument/2006/relationships/image" Target="../media/image391.png"/><Relationship Id="rId27" Type="http://schemas.openxmlformats.org/officeDocument/2006/relationships/image" Target="../media/image384.png"/><Relationship Id="rId26" Type="http://schemas.openxmlformats.org/officeDocument/2006/relationships/image" Target="../media/image390.png"/><Relationship Id="rId25" Type="http://schemas.openxmlformats.org/officeDocument/2006/relationships/image" Target="../media/image383.png"/><Relationship Id="rId24" Type="http://schemas.openxmlformats.org/officeDocument/2006/relationships/image" Target="../media/image382.png"/><Relationship Id="rId23" Type="http://schemas.openxmlformats.org/officeDocument/2006/relationships/image" Target="../media/image381.png"/><Relationship Id="rId22" Type="http://schemas.openxmlformats.org/officeDocument/2006/relationships/image" Target="../media/image380.png"/><Relationship Id="rId21" Type="http://schemas.openxmlformats.org/officeDocument/2006/relationships/image" Target="../media/image379.png"/><Relationship Id="rId20" Type="http://schemas.openxmlformats.org/officeDocument/2006/relationships/image" Target="../media/image389.png"/><Relationship Id="rId2" Type="http://schemas.openxmlformats.org/officeDocument/2006/relationships/image" Target="../media/image240.png"/><Relationship Id="rId19" Type="http://schemas.openxmlformats.org/officeDocument/2006/relationships/image" Target="../media/image388.png"/><Relationship Id="rId18" Type="http://schemas.openxmlformats.org/officeDocument/2006/relationships/image" Target="../media/image387.png"/><Relationship Id="rId17" Type="http://schemas.openxmlformats.org/officeDocument/2006/relationships/image" Target="../media/image386.png"/><Relationship Id="rId16" Type="http://schemas.openxmlformats.org/officeDocument/2006/relationships/image" Target="../media/image377.png"/><Relationship Id="rId15" Type="http://schemas.openxmlformats.org/officeDocument/2006/relationships/image" Target="../media/image376.png"/><Relationship Id="rId14" Type="http://schemas.openxmlformats.org/officeDocument/2006/relationships/image" Target="../media/image375.png"/><Relationship Id="rId13" Type="http://schemas.openxmlformats.org/officeDocument/2006/relationships/image" Target="../media/image374.png"/><Relationship Id="rId12" Type="http://schemas.openxmlformats.org/officeDocument/2006/relationships/image" Target="../media/image373.png"/><Relationship Id="rId11" Type="http://schemas.openxmlformats.org/officeDocument/2006/relationships/image" Target="../media/image372.png"/><Relationship Id="rId10" Type="http://schemas.openxmlformats.org/officeDocument/2006/relationships/image" Target="../media/image371.png"/><Relationship Id="rId1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9.png"/><Relationship Id="rId8" Type="http://schemas.openxmlformats.org/officeDocument/2006/relationships/image" Target="../media/image398.png"/><Relationship Id="rId7" Type="http://schemas.openxmlformats.org/officeDocument/2006/relationships/image" Target="../media/image39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409.png"/><Relationship Id="rId2" Type="http://schemas.openxmlformats.org/officeDocument/2006/relationships/image" Target="../media/image240.png"/><Relationship Id="rId19" Type="http://schemas.openxmlformats.org/officeDocument/2006/relationships/image" Target="../media/image408.png"/><Relationship Id="rId18" Type="http://schemas.openxmlformats.org/officeDocument/2006/relationships/image" Target="../media/image407.png"/><Relationship Id="rId17" Type="http://schemas.openxmlformats.org/officeDocument/2006/relationships/image" Target="../media/image406.png"/><Relationship Id="rId16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270.png"/><Relationship Id="rId11" Type="http://schemas.openxmlformats.org/officeDocument/2006/relationships/image" Target="../media/image401.png"/><Relationship Id="rId10" Type="http://schemas.openxmlformats.org/officeDocument/2006/relationships/image" Target="../media/image400.png"/><Relationship Id="rId1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1.png"/><Relationship Id="rId8" Type="http://schemas.openxmlformats.org/officeDocument/2006/relationships/image" Target="../media/image399.png"/><Relationship Id="rId7" Type="http://schemas.openxmlformats.org/officeDocument/2006/relationships/image" Target="../media/image41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4.png"/><Relationship Id="rId33" Type="http://schemas.openxmlformats.org/officeDocument/2006/relationships/image" Target="../media/image433.png"/><Relationship Id="rId32" Type="http://schemas.openxmlformats.org/officeDocument/2006/relationships/image" Target="../media/image409.png"/><Relationship Id="rId31" Type="http://schemas.openxmlformats.org/officeDocument/2006/relationships/image" Target="../media/image432.png"/><Relationship Id="rId30" Type="http://schemas.openxmlformats.org/officeDocument/2006/relationships/image" Target="../media/image431.png"/><Relationship Id="rId3" Type="http://schemas.openxmlformats.org/officeDocument/2006/relationships/image" Target="../media/image241.png"/><Relationship Id="rId29" Type="http://schemas.openxmlformats.org/officeDocument/2006/relationships/image" Target="../media/image430.png"/><Relationship Id="rId28" Type="http://schemas.openxmlformats.org/officeDocument/2006/relationships/image" Target="../media/image429.png"/><Relationship Id="rId27" Type="http://schemas.openxmlformats.org/officeDocument/2006/relationships/image" Target="../media/image428.png"/><Relationship Id="rId26" Type="http://schemas.openxmlformats.org/officeDocument/2006/relationships/image" Target="../media/image427.png"/><Relationship Id="rId25" Type="http://schemas.openxmlformats.org/officeDocument/2006/relationships/image" Target="../media/image426.png"/><Relationship Id="rId24" Type="http://schemas.openxmlformats.org/officeDocument/2006/relationships/image" Target="../media/image425.png"/><Relationship Id="rId23" Type="http://schemas.openxmlformats.org/officeDocument/2006/relationships/image" Target="../media/image424.png"/><Relationship Id="rId22" Type="http://schemas.openxmlformats.org/officeDocument/2006/relationships/image" Target="../media/image423.png"/><Relationship Id="rId21" Type="http://schemas.openxmlformats.org/officeDocument/2006/relationships/image" Target="../media/image422.png"/><Relationship Id="rId20" Type="http://schemas.openxmlformats.org/officeDocument/2006/relationships/image" Target="../media/image421.png"/><Relationship Id="rId2" Type="http://schemas.openxmlformats.org/officeDocument/2006/relationships/image" Target="../media/image240.png"/><Relationship Id="rId19" Type="http://schemas.openxmlformats.org/officeDocument/2006/relationships/image" Target="../media/image384.png"/><Relationship Id="rId18" Type="http://schemas.openxmlformats.org/officeDocument/2006/relationships/image" Target="../media/image420.png"/><Relationship Id="rId17" Type="http://schemas.openxmlformats.org/officeDocument/2006/relationships/image" Target="../media/image419.png"/><Relationship Id="rId16" Type="http://schemas.openxmlformats.org/officeDocument/2006/relationships/image" Target="../media/image418.png"/><Relationship Id="rId15" Type="http://schemas.openxmlformats.org/officeDocument/2006/relationships/image" Target="../media/image417.png"/><Relationship Id="rId14" Type="http://schemas.openxmlformats.org/officeDocument/2006/relationships/image" Target="../media/image416.png"/><Relationship Id="rId13" Type="http://schemas.openxmlformats.org/officeDocument/2006/relationships/image" Target="../media/image415.png"/><Relationship Id="rId12" Type="http://schemas.openxmlformats.org/officeDocument/2006/relationships/image" Target="../media/image414.png"/><Relationship Id="rId11" Type="http://schemas.openxmlformats.org/officeDocument/2006/relationships/image" Target="../media/image413.png"/><Relationship Id="rId10" Type="http://schemas.openxmlformats.org/officeDocument/2006/relationships/image" Target="../media/image412.png"/><Relationship Id="rId1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8" Type="http://schemas.openxmlformats.org/officeDocument/2006/relationships/image" Target="../media/image270.png"/><Relationship Id="rId7" Type="http://schemas.openxmlformats.org/officeDocument/2006/relationships/image" Target="../media/image43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38.png"/><Relationship Id="rId10" Type="http://schemas.openxmlformats.org/officeDocument/2006/relationships/image" Target="../media/image437.png"/><Relationship Id="rId1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6.png"/><Relationship Id="rId8" Type="http://schemas.openxmlformats.org/officeDocument/2006/relationships/image" Target="../media/image415.png"/><Relationship Id="rId7" Type="http://schemas.openxmlformats.org/officeDocument/2006/relationships/image" Target="../media/image43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43.png"/><Relationship Id="rId22" Type="http://schemas.openxmlformats.org/officeDocument/2006/relationships/image" Target="../media/image442.png"/><Relationship Id="rId21" Type="http://schemas.openxmlformats.org/officeDocument/2006/relationships/image" Target="../media/image441.png"/><Relationship Id="rId20" Type="http://schemas.openxmlformats.org/officeDocument/2006/relationships/image" Target="../media/image440.png"/><Relationship Id="rId2" Type="http://schemas.openxmlformats.org/officeDocument/2006/relationships/image" Target="../media/image240.png"/><Relationship Id="rId19" Type="http://schemas.openxmlformats.org/officeDocument/2006/relationships/image" Target="../media/image426.png"/><Relationship Id="rId18" Type="http://schemas.openxmlformats.org/officeDocument/2006/relationships/image" Target="../media/image425.png"/><Relationship Id="rId17" Type="http://schemas.openxmlformats.org/officeDocument/2006/relationships/image" Target="../media/image424.png"/><Relationship Id="rId16" Type="http://schemas.openxmlformats.org/officeDocument/2006/relationships/image" Target="../media/image423.png"/><Relationship Id="rId15" Type="http://schemas.openxmlformats.org/officeDocument/2006/relationships/image" Target="../media/image422.png"/><Relationship Id="rId14" Type="http://schemas.openxmlformats.org/officeDocument/2006/relationships/image" Target="../media/image421.png"/><Relationship Id="rId13" Type="http://schemas.openxmlformats.org/officeDocument/2006/relationships/image" Target="../media/image384.png"/><Relationship Id="rId12" Type="http://schemas.openxmlformats.org/officeDocument/2006/relationships/image" Target="../media/image420.png"/><Relationship Id="rId11" Type="http://schemas.openxmlformats.org/officeDocument/2006/relationships/image" Target="../media/image419.png"/><Relationship Id="rId10" Type="http://schemas.openxmlformats.org/officeDocument/2006/relationships/image" Target="../media/image418.png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457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receba um número n e calcule 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22201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soma de todos os pares até este número n.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247220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49219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342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5475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075895"/>
            <a:ext cx="56964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352120"/>
            <a:ext cx="370675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94894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0842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617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03048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3188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2840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16057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584452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75569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4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38354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5"/>
          </a:xfrm>
          <a:prstGeom prst="rect">
            <a:avLst/>
          </a:prstGeom>
        </p:spPr>
      </p:pic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4"/>
          </a:xfrm>
          <a:prstGeom prst="rect">
            <a:avLst/>
          </a:prstGeom>
        </p:spPr>
      </p:pic>
      <p:pic>
        <p:nvPicPr>
          <p:cNvPr id="15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595777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599846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68459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52217" cy="2320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348782" cy="5048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9162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396895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072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399318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509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199316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51017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58272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574197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58693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4659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1457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61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6828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060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7019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57566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7743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38423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[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78934" y="1570951"/>
            <a:ext cx="1127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1958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47949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z="174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3257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418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66501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631723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62176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690753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5425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932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43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6784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3"/>
            <a:ext cx="3505775" cy="912900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23750" y="26274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977350" y="2627448"/>
            <a:ext cx="6409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799"/>
            <a:ext cx="1714799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0733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8619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1017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4420" y="1847783"/>
            <a:ext cx="41351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73039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1017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83221" y="2247832"/>
            <a:ext cx="246247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225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2553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5083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1017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49302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2583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63037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499"/>
            <a:ext cx="5935474" cy="1776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13786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32211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48053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7927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178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666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664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69918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314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4858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4999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2578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385693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40936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3266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969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4939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9872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995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00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38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0292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5100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13595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2344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52651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590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201396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291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140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956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675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0616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411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675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8545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4237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204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201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1126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144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5681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396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568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5426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1127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21176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sz="16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sz="174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72443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28640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z="168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z="168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8671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74201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z="1680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534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475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35447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75887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69374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83126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51018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z="168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30719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65900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49"/>
            <a:ext cx="3487049" cy="218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33481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25160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9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34716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7396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0304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7396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12625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482940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4"/>
            <a:ext cx="4829601" cy="149202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1679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2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2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z="162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761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67737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789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90575" y="4647109"/>
            <a:ext cx="356560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0774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74299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1785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76710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z="168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2359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z="165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31196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z="159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4698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06408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1879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1653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108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3528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1996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39923" cy="5048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9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2951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1996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7328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08927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068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4091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53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0047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4091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53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8056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22212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25572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78425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19989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z="174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7099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2267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49382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576758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4234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574014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9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14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3326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38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32590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74606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0103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2608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13799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33797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z="168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z="168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16214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49887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63351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5995036" cy="5048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32353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34624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859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74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 sz="17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8399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1520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83550" y="1565698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04700" y="3022447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62561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03046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2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0" y="3043400"/>
            <a:ext cx="2405699" cy="149070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87" y="3038637"/>
            <a:ext cx="2415224" cy="1500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1829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22523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21860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55341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596006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58444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11376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3198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661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bibliotecas próprias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30341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583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54722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594455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z="174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 sz="17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nela não podem ser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64" y="2722328"/>
            <a:ext cx="1458021" cy="2057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436625" y="2799670"/>
            <a:ext cx="13059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2998553"/>
            <a:ext cx="1213417" cy="20574"/>
          </a:xfrm>
          <a:prstGeom prst="rect">
            <a:avLst/>
          </a:prstGeom>
        </p:spPr>
      </p:pic>
      <p:pic>
        <p:nvPicPr>
          <p:cNvPr id="23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4281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6080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06039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sz="174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24351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sz="174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62742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1609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299283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56732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3331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sz="1800"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z="180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589810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7027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5894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77372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6755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2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4"/>
            <a:ext cx="1579613" cy="9806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6690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9611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z="174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z="174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41531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74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74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38467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z="180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0288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583615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35678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777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267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74652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82014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700" cy="212018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55065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53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24634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74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 sz="17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1264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69577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6885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11299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784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62150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4728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0916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85901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54606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70997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4020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6128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79821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715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54221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7845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805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2465" y="2765401"/>
            <a:ext cx="270967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Dúvidas?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49970" y="4943452"/>
            <a:ext cx="1334770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igorts@dcomp.ufs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151767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Procedural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27149" y="6038833"/>
            <a:ext cx="243939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Orientada a Objetos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527149" y="6353158"/>
            <a:ext cx="141663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Reflectiva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3.6.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49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5699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versão 3.6.4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33221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7" y="5755137"/>
            <a:ext cx="1723575" cy="526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340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67680" y="3199720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803241" y="3199720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888510" y="3199720"/>
            <a:ext cx="424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else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285819" y="3199720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1088" y="3199720"/>
            <a:ext cx="297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729078" y="3199720"/>
            <a:ext cx="11464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tomar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1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01647" y="181010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1963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569194" y="2181583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if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689662" y="21815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765436" y="2181583"/>
            <a:ext cx="270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028717" y="21815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104492" y="2181583"/>
            <a:ext cx="527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583517" y="2181583"/>
            <a:ext cx="235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aumente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3308757" y="4162784"/>
            <a:ext cx="316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1921" y="144598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43225" y="1430336"/>
            <a:ext cx="223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dos 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90001" y="1430336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010468" y="1430336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086243" y="1430336"/>
            <a:ext cx="297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365166" y="1430336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440941" y="1430336"/>
            <a:ext cx="424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else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794014" y="1430336"/>
            <a:ext cx="1170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possível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773439" y="1430336"/>
            <a:ext cx="2147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escolher entre vários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943225" y="1677986"/>
            <a:ext cx="1052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caminhos.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387725" y="2114804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87725" y="397009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33415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334150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5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193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&gt;= 4 and media &lt; 5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&lt; 4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5923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compare 2 palavras, ignorando 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625" y="4333195"/>
            <a:ext cx="5001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elas tem  acentos  e se tem letras maiúsculas ou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436625" y="4609420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minúsculas, então imprima se são iguais ou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699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Suponha que um caixa bancário tenha cédulas de R$1.00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R$2.00, R$5.00 e R$10.00. Faça um programa que retorne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 menor quantidade de cédulas de cada valor a ser sacado.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726055"/>
            <a:ext cx="6220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Escreva um programa para aprovar o emprestimo bancário para compra de uma casa. # O programa deve perguntar o valor da casa a comprar, o salário e a quantidade de anos a pagar. O valor da prestação mesal não pode ser superior a 30% do salário. Calcule o  valor da prestação como sendo a valor da casa a comprar dividido pelo número de meses a pagar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4118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5917542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72722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499857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9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z="159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1015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65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2005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5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5815591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68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55203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z="17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10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419878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231636" cy="5048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2" y="1135187"/>
            <a:ext cx="3557024" cy="739125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37" y="1235537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20774" y="1427533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00" y="2156825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37" y="2152062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487388" y="2344058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87" y="2348111"/>
            <a:ext cx="1787925" cy="14632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7" y="3752537"/>
            <a:ext cx="2864025" cy="146325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16" y="355648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084499" y="374848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411627" cy="2320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499102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0573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14418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00532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05432" cy="5016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2260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14381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3619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15844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50493" cy="5016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45896" cy="5016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5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17362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672023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74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5849647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26100" y="124314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10686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793617" cy="5048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20594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79425" y="30084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13042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2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13042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2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13042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2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148199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587525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z="16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6582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330181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24675" y="338204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  <p:pic>
        <p:nvPicPr>
          <p:cNvPr id="13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3"/>
            <a:ext cx="1578649" cy="1421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1479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564124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5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próximo comando logo abaixo, o comando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564851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ao topo do laço corrente. Caso seja </a:t>
            </a:r>
            <a:r>
              <a:rPr sz="174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laço é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2"/>
            <a:ext cx="23081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novamente.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284461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148475" y="2772448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9" y="3163409"/>
            <a:ext cx="3449898" cy="17747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2" y="1166299"/>
            <a:ext cx="4179712" cy="2152424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35320</Words>
  <Application>WPS Presentation</Application>
  <PresentationFormat>On-screen Show (4:3)</PresentationFormat>
  <Paragraphs>2666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2" baseType="lpstr">
      <vt:lpstr>Arial</vt:lpstr>
      <vt:lpstr>SimSun</vt:lpstr>
      <vt:lpstr>Wingdings</vt:lpstr>
      <vt:lpstr>Arial</vt:lpstr>
      <vt:lpstr>Microsoft YaHei</vt:lpstr>
      <vt:lpstr/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igsan</cp:lastModifiedBy>
  <cp:revision>16</cp:revision>
  <dcterms:created xsi:type="dcterms:W3CDTF">2019-04-23T23:48:00Z</dcterms:created>
  <dcterms:modified xsi:type="dcterms:W3CDTF">2019-04-24T18:22:16Z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1046-10.2.0.7646</vt:lpwstr>
  </property>
</Properties>
</file>